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341" r:id="rId4"/>
    <p:sldId id="322" r:id="rId5"/>
    <p:sldId id="258" r:id="rId6"/>
    <p:sldId id="259" r:id="rId7"/>
    <p:sldId id="343" r:id="rId8"/>
    <p:sldId id="342" r:id="rId9"/>
    <p:sldId id="260" r:id="rId10"/>
    <p:sldId id="263" r:id="rId11"/>
    <p:sldId id="262" r:id="rId12"/>
    <p:sldId id="344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5" d="100"/>
          <a:sy n="65" d="100"/>
        </p:scale>
        <p:origin x="153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AD950B-63EE-4DA0-9337-CAAEF7FF469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31C155A-B2DE-4609-96EB-7BEB2A03A1B5}">
      <dgm:prSet/>
      <dgm:spPr/>
      <dgm:t>
        <a:bodyPr/>
        <a:lstStyle/>
        <a:p>
          <a:r>
            <a:rPr lang="en-US" b="1"/>
            <a:t>Throughput</a:t>
          </a:r>
          <a:endParaRPr lang="en-US"/>
        </a:p>
      </dgm:t>
    </dgm:pt>
    <dgm:pt modelId="{CFA8ADEB-5C14-48FA-9626-37C411828DC5}" type="parTrans" cxnId="{56C968AB-68BF-490A-A755-131425FDB64C}">
      <dgm:prSet/>
      <dgm:spPr/>
      <dgm:t>
        <a:bodyPr/>
        <a:lstStyle/>
        <a:p>
          <a:endParaRPr lang="en-US"/>
        </a:p>
      </dgm:t>
    </dgm:pt>
    <dgm:pt modelId="{CE6775B8-2070-4837-BE5A-5C1566609749}" type="sibTrans" cxnId="{56C968AB-68BF-490A-A755-131425FDB64C}">
      <dgm:prSet/>
      <dgm:spPr/>
      <dgm:t>
        <a:bodyPr/>
        <a:lstStyle/>
        <a:p>
          <a:endParaRPr lang="en-US"/>
        </a:p>
      </dgm:t>
    </dgm:pt>
    <dgm:pt modelId="{2C86D929-8DCE-466E-AFCF-B642FDB3180D}">
      <dgm:prSet/>
      <dgm:spPr/>
      <dgm:t>
        <a:bodyPr/>
        <a:lstStyle/>
        <a:p>
          <a:r>
            <a:rPr lang="en-US" b="1" dirty="0"/>
            <a:t>Response Time</a:t>
          </a:r>
          <a:endParaRPr lang="en-US" dirty="0"/>
        </a:p>
      </dgm:t>
    </dgm:pt>
    <dgm:pt modelId="{E2E2CFA8-1D42-4A97-BB49-445D74769B12}" type="parTrans" cxnId="{1978F04B-1370-40C4-BBA1-A2049B275618}">
      <dgm:prSet/>
      <dgm:spPr/>
      <dgm:t>
        <a:bodyPr/>
        <a:lstStyle/>
        <a:p>
          <a:endParaRPr lang="en-US"/>
        </a:p>
      </dgm:t>
    </dgm:pt>
    <dgm:pt modelId="{02A680D4-4005-4F66-A808-1927D908AC0F}" type="sibTrans" cxnId="{1978F04B-1370-40C4-BBA1-A2049B275618}">
      <dgm:prSet/>
      <dgm:spPr/>
      <dgm:t>
        <a:bodyPr/>
        <a:lstStyle/>
        <a:p>
          <a:endParaRPr lang="en-US"/>
        </a:p>
      </dgm:t>
    </dgm:pt>
    <dgm:pt modelId="{7F6071AA-7890-4214-8C70-57158BAE329B}">
      <dgm:prSet/>
      <dgm:spPr/>
      <dgm:t>
        <a:bodyPr/>
        <a:lstStyle/>
        <a:p>
          <a:r>
            <a:rPr lang="en-US" b="1"/>
            <a:t>Tuning</a:t>
          </a:r>
          <a:endParaRPr lang="en-US"/>
        </a:p>
      </dgm:t>
    </dgm:pt>
    <dgm:pt modelId="{5815A7D0-D88E-4ADB-B4C7-22AF6C41D4D0}" type="parTrans" cxnId="{AD5122EA-8902-414C-9646-8CF4E042EC05}">
      <dgm:prSet/>
      <dgm:spPr/>
      <dgm:t>
        <a:bodyPr/>
        <a:lstStyle/>
        <a:p>
          <a:endParaRPr lang="en-US"/>
        </a:p>
      </dgm:t>
    </dgm:pt>
    <dgm:pt modelId="{31C3288E-596E-452A-BEC9-289AA8BBDBBD}" type="sibTrans" cxnId="{AD5122EA-8902-414C-9646-8CF4E042EC05}">
      <dgm:prSet/>
      <dgm:spPr/>
      <dgm:t>
        <a:bodyPr/>
        <a:lstStyle/>
        <a:p>
          <a:endParaRPr lang="en-US"/>
        </a:p>
      </dgm:t>
    </dgm:pt>
    <dgm:pt modelId="{C7E2F6DF-305C-4E1D-9285-1963AFB57DB3}">
      <dgm:prSet/>
      <dgm:spPr/>
      <dgm:t>
        <a:bodyPr/>
        <a:lstStyle/>
        <a:p>
          <a:r>
            <a:rPr lang="en-US" b="1"/>
            <a:t>Benchmarking</a:t>
          </a:r>
          <a:endParaRPr lang="en-US"/>
        </a:p>
      </dgm:t>
    </dgm:pt>
    <dgm:pt modelId="{02FFFDFA-2C1A-4202-A461-078EB5E30535}" type="parTrans" cxnId="{A64205F4-69AF-49D8-8A31-4E8BE5D52337}">
      <dgm:prSet/>
      <dgm:spPr/>
      <dgm:t>
        <a:bodyPr/>
        <a:lstStyle/>
        <a:p>
          <a:endParaRPr lang="en-US"/>
        </a:p>
      </dgm:t>
    </dgm:pt>
    <dgm:pt modelId="{C926F944-CA13-49F4-9314-C6D5608D51E7}" type="sibTrans" cxnId="{A64205F4-69AF-49D8-8A31-4E8BE5D52337}">
      <dgm:prSet/>
      <dgm:spPr/>
      <dgm:t>
        <a:bodyPr/>
        <a:lstStyle/>
        <a:p>
          <a:endParaRPr lang="en-US"/>
        </a:p>
      </dgm:t>
    </dgm:pt>
    <dgm:pt modelId="{8B7B4313-5937-459B-89D0-C4C0136A3D4F}" type="pres">
      <dgm:prSet presAssocID="{4DAD950B-63EE-4DA0-9337-CAAEF7FF4696}" presName="root" presStyleCnt="0">
        <dgm:presLayoutVars>
          <dgm:dir/>
          <dgm:resizeHandles val="exact"/>
        </dgm:presLayoutVars>
      </dgm:prSet>
      <dgm:spPr/>
    </dgm:pt>
    <dgm:pt modelId="{A7633D99-4DD1-460C-ADFC-08C92E687506}" type="pres">
      <dgm:prSet presAssocID="{631C155A-B2DE-4609-96EB-7BEB2A03A1B5}" presName="compNode" presStyleCnt="0"/>
      <dgm:spPr/>
    </dgm:pt>
    <dgm:pt modelId="{B85BFA3C-AA10-4593-BFA2-594764374FFC}" type="pres">
      <dgm:prSet presAssocID="{631C155A-B2DE-4609-96EB-7BEB2A03A1B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F2462A16-1262-4AAE-B1EA-BDE640AE2C40}" type="pres">
      <dgm:prSet presAssocID="{631C155A-B2DE-4609-96EB-7BEB2A03A1B5}" presName="spaceRect" presStyleCnt="0"/>
      <dgm:spPr/>
    </dgm:pt>
    <dgm:pt modelId="{36AA7B11-EF8E-4777-B216-93B3EB567D44}" type="pres">
      <dgm:prSet presAssocID="{631C155A-B2DE-4609-96EB-7BEB2A03A1B5}" presName="textRect" presStyleLbl="revTx" presStyleIdx="0" presStyleCnt="4">
        <dgm:presLayoutVars>
          <dgm:chMax val="1"/>
          <dgm:chPref val="1"/>
        </dgm:presLayoutVars>
      </dgm:prSet>
      <dgm:spPr/>
    </dgm:pt>
    <dgm:pt modelId="{0557516A-BF79-430D-A736-34EB1EB71507}" type="pres">
      <dgm:prSet presAssocID="{CE6775B8-2070-4837-BE5A-5C1566609749}" presName="sibTrans" presStyleCnt="0"/>
      <dgm:spPr/>
    </dgm:pt>
    <dgm:pt modelId="{52F97B4E-FA75-4D20-93BA-DC4AD62921F8}" type="pres">
      <dgm:prSet presAssocID="{2C86D929-8DCE-466E-AFCF-B642FDB3180D}" presName="compNode" presStyleCnt="0"/>
      <dgm:spPr/>
    </dgm:pt>
    <dgm:pt modelId="{1352BF56-F2C7-4A53-A5C5-AFD740277EA6}" type="pres">
      <dgm:prSet presAssocID="{2C86D929-8DCE-466E-AFCF-B642FDB3180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EE5B4C43-E52E-4B6C-A692-E57697F77C73}" type="pres">
      <dgm:prSet presAssocID="{2C86D929-8DCE-466E-AFCF-B642FDB3180D}" presName="spaceRect" presStyleCnt="0"/>
      <dgm:spPr/>
    </dgm:pt>
    <dgm:pt modelId="{EAD29572-A3FF-4CA0-B822-8343E2E63D15}" type="pres">
      <dgm:prSet presAssocID="{2C86D929-8DCE-466E-AFCF-B642FDB3180D}" presName="textRect" presStyleLbl="revTx" presStyleIdx="1" presStyleCnt="4">
        <dgm:presLayoutVars>
          <dgm:chMax val="1"/>
          <dgm:chPref val="1"/>
        </dgm:presLayoutVars>
      </dgm:prSet>
      <dgm:spPr/>
    </dgm:pt>
    <dgm:pt modelId="{81CDACD8-3AEA-4AA5-A63F-CBD316082C31}" type="pres">
      <dgm:prSet presAssocID="{02A680D4-4005-4F66-A808-1927D908AC0F}" presName="sibTrans" presStyleCnt="0"/>
      <dgm:spPr/>
    </dgm:pt>
    <dgm:pt modelId="{63E49F54-DD9D-438B-BE7F-E9FCB0329450}" type="pres">
      <dgm:prSet presAssocID="{7F6071AA-7890-4214-8C70-57158BAE329B}" presName="compNode" presStyleCnt="0"/>
      <dgm:spPr/>
    </dgm:pt>
    <dgm:pt modelId="{CEAA2D30-9645-4DDF-BFB8-A11BEC6D0205}" type="pres">
      <dgm:prSet presAssocID="{7F6071AA-7890-4214-8C70-57158BAE329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D7787E85-4DFB-4D5F-84D4-8E7890EDC0BC}" type="pres">
      <dgm:prSet presAssocID="{7F6071AA-7890-4214-8C70-57158BAE329B}" presName="spaceRect" presStyleCnt="0"/>
      <dgm:spPr/>
    </dgm:pt>
    <dgm:pt modelId="{E1CDF46D-4147-44F6-B7B5-192E4ADA9CEF}" type="pres">
      <dgm:prSet presAssocID="{7F6071AA-7890-4214-8C70-57158BAE329B}" presName="textRect" presStyleLbl="revTx" presStyleIdx="2" presStyleCnt="4">
        <dgm:presLayoutVars>
          <dgm:chMax val="1"/>
          <dgm:chPref val="1"/>
        </dgm:presLayoutVars>
      </dgm:prSet>
      <dgm:spPr/>
    </dgm:pt>
    <dgm:pt modelId="{A970EB40-432C-4CD4-9779-18EF3AC1FF82}" type="pres">
      <dgm:prSet presAssocID="{31C3288E-596E-452A-BEC9-289AA8BBDBBD}" presName="sibTrans" presStyleCnt="0"/>
      <dgm:spPr/>
    </dgm:pt>
    <dgm:pt modelId="{87FDF44F-3B41-4C51-86A2-6546B1184612}" type="pres">
      <dgm:prSet presAssocID="{C7E2F6DF-305C-4E1D-9285-1963AFB57DB3}" presName="compNode" presStyleCnt="0"/>
      <dgm:spPr/>
    </dgm:pt>
    <dgm:pt modelId="{1F9E9A8E-46D8-4C89-9541-49EF2C5E7161}" type="pres">
      <dgm:prSet presAssocID="{C7E2F6DF-305C-4E1D-9285-1963AFB57DB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5618090-FE58-4B2A-8B61-744BD23FE70A}" type="pres">
      <dgm:prSet presAssocID="{C7E2F6DF-305C-4E1D-9285-1963AFB57DB3}" presName="spaceRect" presStyleCnt="0"/>
      <dgm:spPr/>
    </dgm:pt>
    <dgm:pt modelId="{6DB91783-FC25-43A4-A1E7-211C778CD1D6}" type="pres">
      <dgm:prSet presAssocID="{C7E2F6DF-305C-4E1D-9285-1963AFB57DB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900841B-0BB9-42E6-904F-7676BBE54BDA}" type="presOf" srcId="{4DAD950B-63EE-4DA0-9337-CAAEF7FF4696}" destId="{8B7B4313-5937-459B-89D0-C4C0136A3D4F}" srcOrd="0" destOrd="0" presId="urn:microsoft.com/office/officeart/2018/2/layout/IconLabelList"/>
    <dgm:cxn modelId="{CF406E25-98A3-4F7D-A0A3-5D03B0628F45}" type="presOf" srcId="{631C155A-B2DE-4609-96EB-7BEB2A03A1B5}" destId="{36AA7B11-EF8E-4777-B216-93B3EB567D44}" srcOrd="0" destOrd="0" presId="urn:microsoft.com/office/officeart/2018/2/layout/IconLabelList"/>
    <dgm:cxn modelId="{1978F04B-1370-40C4-BBA1-A2049B275618}" srcId="{4DAD950B-63EE-4DA0-9337-CAAEF7FF4696}" destId="{2C86D929-8DCE-466E-AFCF-B642FDB3180D}" srcOrd="1" destOrd="0" parTransId="{E2E2CFA8-1D42-4A97-BB49-445D74769B12}" sibTransId="{02A680D4-4005-4F66-A808-1927D908AC0F}"/>
    <dgm:cxn modelId="{6D125872-5DD0-40F4-91E2-DD82134DC146}" type="presOf" srcId="{C7E2F6DF-305C-4E1D-9285-1963AFB57DB3}" destId="{6DB91783-FC25-43A4-A1E7-211C778CD1D6}" srcOrd="0" destOrd="0" presId="urn:microsoft.com/office/officeart/2018/2/layout/IconLabelList"/>
    <dgm:cxn modelId="{639E3C74-898D-4AB1-9297-98FA6185AB3B}" type="presOf" srcId="{2C86D929-8DCE-466E-AFCF-B642FDB3180D}" destId="{EAD29572-A3FF-4CA0-B822-8343E2E63D15}" srcOrd="0" destOrd="0" presId="urn:microsoft.com/office/officeart/2018/2/layout/IconLabelList"/>
    <dgm:cxn modelId="{98075C84-9E8E-4D3A-8C29-57EB5BE4A9F7}" type="presOf" srcId="{7F6071AA-7890-4214-8C70-57158BAE329B}" destId="{E1CDF46D-4147-44F6-B7B5-192E4ADA9CEF}" srcOrd="0" destOrd="0" presId="urn:microsoft.com/office/officeart/2018/2/layout/IconLabelList"/>
    <dgm:cxn modelId="{56C968AB-68BF-490A-A755-131425FDB64C}" srcId="{4DAD950B-63EE-4DA0-9337-CAAEF7FF4696}" destId="{631C155A-B2DE-4609-96EB-7BEB2A03A1B5}" srcOrd="0" destOrd="0" parTransId="{CFA8ADEB-5C14-48FA-9626-37C411828DC5}" sibTransId="{CE6775B8-2070-4837-BE5A-5C1566609749}"/>
    <dgm:cxn modelId="{AD5122EA-8902-414C-9646-8CF4E042EC05}" srcId="{4DAD950B-63EE-4DA0-9337-CAAEF7FF4696}" destId="{7F6071AA-7890-4214-8C70-57158BAE329B}" srcOrd="2" destOrd="0" parTransId="{5815A7D0-D88E-4ADB-B4C7-22AF6C41D4D0}" sibTransId="{31C3288E-596E-452A-BEC9-289AA8BBDBBD}"/>
    <dgm:cxn modelId="{A64205F4-69AF-49D8-8A31-4E8BE5D52337}" srcId="{4DAD950B-63EE-4DA0-9337-CAAEF7FF4696}" destId="{C7E2F6DF-305C-4E1D-9285-1963AFB57DB3}" srcOrd="3" destOrd="0" parTransId="{02FFFDFA-2C1A-4202-A461-078EB5E30535}" sibTransId="{C926F944-CA13-49F4-9314-C6D5608D51E7}"/>
    <dgm:cxn modelId="{3C2DEC23-5F38-403F-B112-F3E603648C4D}" type="presParOf" srcId="{8B7B4313-5937-459B-89D0-C4C0136A3D4F}" destId="{A7633D99-4DD1-460C-ADFC-08C92E687506}" srcOrd="0" destOrd="0" presId="urn:microsoft.com/office/officeart/2018/2/layout/IconLabelList"/>
    <dgm:cxn modelId="{3263B1F8-DEC1-4460-945C-2AF3D43CCF51}" type="presParOf" srcId="{A7633D99-4DD1-460C-ADFC-08C92E687506}" destId="{B85BFA3C-AA10-4593-BFA2-594764374FFC}" srcOrd="0" destOrd="0" presId="urn:microsoft.com/office/officeart/2018/2/layout/IconLabelList"/>
    <dgm:cxn modelId="{65BF9438-38FE-4C4A-A97E-75774C2605EB}" type="presParOf" srcId="{A7633D99-4DD1-460C-ADFC-08C92E687506}" destId="{F2462A16-1262-4AAE-B1EA-BDE640AE2C40}" srcOrd="1" destOrd="0" presId="urn:microsoft.com/office/officeart/2018/2/layout/IconLabelList"/>
    <dgm:cxn modelId="{B1B1656E-25CA-46B7-B66F-8DBF15A6DBAC}" type="presParOf" srcId="{A7633D99-4DD1-460C-ADFC-08C92E687506}" destId="{36AA7B11-EF8E-4777-B216-93B3EB567D44}" srcOrd="2" destOrd="0" presId="urn:microsoft.com/office/officeart/2018/2/layout/IconLabelList"/>
    <dgm:cxn modelId="{6FE5D643-FD28-49D5-A6B7-6192D039A5D1}" type="presParOf" srcId="{8B7B4313-5937-459B-89D0-C4C0136A3D4F}" destId="{0557516A-BF79-430D-A736-34EB1EB71507}" srcOrd="1" destOrd="0" presId="urn:microsoft.com/office/officeart/2018/2/layout/IconLabelList"/>
    <dgm:cxn modelId="{49A21B50-9FDA-422F-AE4C-53E7F90E0448}" type="presParOf" srcId="{8B7B4313-5937-459B-89D0-C4C0136A3D4F}" destId="{52F97B4E-FA75-4D20-93BA-DC4AD62921F8}" srcOrd="2" destOrd="0" presId="urn:microsoft.com/office/officeart/2018/2/layout/IconLabelList"/>
    <dgm:cxn modelId="{2510D98D-C65D-4ED8-BC3A-40CBF26E64BF}" type="presParOf" srcId="{52F97B4E-FA75-4D20-93BA-DC4AD62921F8}" destId="{1352BF56-F2C7-4A53-A5C5-AFD740277EA6}" srcOrd="0" destOrd="0" presId="urn:microsoft.com/office/officeart/2018/2/layout/IconLabelList"/>
    <dgm:cxn modelId="{2EA4CE1E-A6C6-491D-B547-FDCE31E9B28E}" type="presParOf" srcId="{52F97B4E-FA75-4D20-93BA-DC4AD62921F8}" destId="{EE5B4C43-E52E-4B6C-A692-E57697F77C73}" srcOrd="1" destOrd="0" presId="urn:microsoft.com/office/officeart/2018/2/layout/IconLabelList"/>
    <dgm:cxn modelId="{65073CEE-F05D-4067-BFCD-CD900A522A95}" type="presParOf" srcId="{52F97B4E-FA75-4D20-93BA-DC4AD62921F8}" destId="{EAD29572-A3FF-4CA0-B822-8343E2E63D15}" srcOrd="2" destOrd="0" presId="urn:microsoft.com/office/officeart/2018/2/layout/IconLabelList"/>
    <dgm:cxn modelId="{ECFE9BB4-C85B-4D1F-BE1E-FCFB14986636}" type="presParOf" srcId="{8B7B4313-5937-459B-89D0-C4C0136A3D4F}" destId="{81CDACD8-3AEA-4AA5-A63F-CBD316082C31}" srcOrd="3" destOrd="0" presId="urn:microsoft.com/office/officeart/2018/2/layout/IconLabelList"/>
    <dgm:cxn modelId="{710FB50C-739D-476F-A071-5FD271B7C638}" type="presParOf" srcId="{8B7B4313-5937-459B-89D0-C4C0136A3D4F}" destId="{63E49F54-DD9D-438B-BE7F-E9FCB0329450}" srcOrd="4" destOrd="0" presId="urn:microsoft.com/office/officeart/2018/2/layout/IconLabelList"/>
    <dgm:cxn modelId="{55491F57-1390-4F8E-8585-95F75E459919}" type="presParOf" srcId="{63E49F54-DD9D-438B-BE7F-E9FCB0329450}" destId="{CEAA2D30-9645-4DDF-BFB8-A11BEC6D0205}" srcOrd="0" destOrd="0" presId="urn:microsoft.com/office/officeart/2018/2/layout/IconLabelList"/>
    <dgm:cxn modelId="{0407AD62-3A02-43FF-A9DD-AC40AAF36C38}" type="presParOf" srcId="{63E49F54-DD9D-438B-BE7F-E9FCB0329450}" destId="{D7787E85-4DFB-4D5F-84D4-8E7890EDC0BC}" srcOrd="1" destOrd="0" presId="urn:microsoft.com/office/officeart/2018/2/layout/IconLabelList"/>
    <dgm:cxn modelId="{73C81D70-3082-4055-9FC4-773073BC7955}" type="presParOf" srcId="{63E49F54-DD9D-438B-BE7F-E9FCB0329450}" destId="{E1CDF46D-4147-44F6-B7B5-192E4ADA9CEF}" srcOrd="2" destOrd="0" presId="urn:microsoft.com/office/officeart/2018/2/layout/IconLabelList"/>
    <dgm:cxn modelId="{60E6D095-C70D-4BB6-9D30-432B7F1152F9}" type="presParOf" srcId="{8B7B4313-5937-459B-89D0-C4C0136A3D4F}" destId="{A970EB40-432C-4CD4-9779-18EF3AC1FF82}" srcOrd="5" destOrd="0" presId="urn:microsoft.com/office/officeart/2018/2/layout/IconLabelList"/>
    <dgm:cxn modelId="{34E354E4-F764-4BB7-9414-FBF528D929CB}" type="presParOf" srcId="{8B7B4313-5937-459B-89D0-C4C0136A3D4F}" destId="{87FDF44F-3B41-4C51-86A2-6546B1184612}" srcOrd="6" destOrd="0" presId="urn:microsoft.com/office/officeart/2018/2/layout/IconLabelList"/>
    <dgm:cxn modelId="{E92C193F-CF26-48FB-88D0-189ACED7A22C}" type="presParOf" srcId="{87FDF44F-3B41-4C51-86A2-6546B1184612}" destId="{1F9E9A8E-46D8-4C89-9541-49EF2C5E7161}" srcOrd="0" destOrd="0" presId="urn:microsoft.com/office/officeart/2018/2/layout/IconLabelList"/>
    <dgm:cxn modelId="{09F84689-E154-4F02-ABC9-D3E4B29729FF}" type="presParOf" srcId="{87FDF44F-3B41-4C51-86A2-6546B1184612}" destId="{55618090-FE58-4B2A-8B61-744BD23FE70A}" srcOrd="1" destOrd="0" presId="urn:microsoft.com/office/officeart/2018/2/layout/IconLabelList"/>
    <dgm:cxn modelId="{AF13B413-404F-4A77-AA0D-BDB643FF4714}" type="presParOf" srcId="{87FDF44F-3B41-4C51-86A2-6546B1184612}" destId="{6DB91783-FC25-43A4-A1E7-211C778CD1D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5BFA3C-AA10-4593-BFA2-594764374FFC}">
      <dsp:nvSpPr>
        <dsp:cNvPr id="0" name=""/>
        <dsp:cNvSpPr/>
      </dsp:nvSpPr>
      <dsp:spPr>
        <a:xfrm>
          <a:off x="439885" y="1066182"/>
          <a:ext cx="715869" cy="7158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AA7B11-EF8E-4777-B216-93B3EB567D44}">
      <dsp:nvSpPr>
        <dsp:cNvPr id="0" name=""/>
        <dsp:cNvSpPr/>
      </dsp:nvSpPr>
      <dsp:spPr>
        <a:xfrm>
          <a:off x="2409" y="2020716"/>
          <a:ext cx="1590820" cy="63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Throughput</a:t>
          </a:r>
          <a:endParaRPr lang="en-US" sz="1800" kern="1200"/>
        </a:p>
      </dsp:txBody>
      <dsp:txXfrm>
        <a:off x="2409" y="2020716"/>
        <a:ext cx="1590820" cy="636328"/>
      </dsp:txXfrm>
    </dsp:sp>
    <dsp:sp modelId="{1352BF56-F2C7-4A53-A5C5-AFD740277EA6}">
      <dsp:nvSpPr>
        <dsp:cNvPr id="0" name=""/>
        <dsp:cNvSpPr/>
      </dsp:nvSpPr>
      <dsp:spPr>
        <a:xfrm>
          <a:off x="2309098" y="1066182"/>
          <a:ext cx="715869" cy="7158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D29572-A3FF-4CA0-B822-8343E2E63D15}">
      <dsp:nvSpPr>
        <dsp:cNvPr id="0" name=""/>
        <dsp:cNvSpPr/>
      </dsp:nvSpPr>
      <dsp:spPr>
        <a:xfrm>
          <a:off x="1871623" y="2020716"/>
          <a:ext cx="1590820" cy="63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Response Time</a:t>
          </a:r>
          <a:endParaRPr lang="en-US" sz="1800" kern="1200" dirty="0"/>
        </a:p>
      </dsp:txBody>
      <dsp:txXfrm>
        <a:off x="1871623" y="2020716"/>
        <a:ext cx="1590820" cy="636328"/>
      </dsp:txXfrm>
    </dsp:sp>
    <dsp:sp modelId="{CEAA2D30-9645-4DDF-BFB8-A11BEC6D0205}">
      <dsp:nvSpPr>
        <dsp:cNvPr id="0" name=""/>
        <dsp:cNvSpPr/>
      </dsp:nvSpPr>
      <dsp:spPr>
        <a:xfrm>
          <a:off x="4178312" y="1066182"/>
          <a:ext cx="715869" cy="7158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CDF46D-4147-44F6-B7B5-192E4ADA9CEF}">
      <dsp:nvSpPr>
        <dsp:cNvPr id="0" name=""/>
        <dsp:cNvSpPr/>
      </dsp:nvSpPr>
      <dsp:spPr>
        <a:xfrm>
          <a:off x="3740837" y="2020716"/>
          <a:ext cx="1590820" cy="63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Tuning</a:t>
          </a:r>
          <a:endParaRPr lang="en-US" sz="1800" kern="1200"/>
        </a:p>
      </dsp:txBody>
      <dsp:txXfrm>
        <a:off x="3740837" y="2020716"/>
        <a:ext cx="1590820" cy="636328"/>
      </dsp:txXfrm>
    </dsp:sp>
    <dsp:sp modelId="{1F9E9A8E-46D8-4C89-9541-49EF2C5E7161}">
      <dsp:nvSpPr>
        <dsp:cNvPr id="0" name=""/>
        <dsp:cNvSpPr/>
      </dsp:nvSpPr>
      <dsp:spPr>
        <a:xfrm>
          <a:off x="6047526" y="1066182"/>
          <a:ext cx="715869" cy="71586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B91783-FC25-43A4-A1E7-211C778CD1D6}">
      <dsp:nvSpPr>
        <dsp:cNvPr id="0" name=""/>
        <dsp:cNvSpPr/>
      </dsp:nvSpPr>
      <dsp:spPr>
        <a:xfrm>
          <a:off x="5610051" y="2020716"/>
          <a:ext cx="1590820" cy="63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Benchmarking</a:t>
          </a:r>
          <a:endParaRPr lang="en-US" sz="1800" kern="1200"/>
        </a:p>
      </dsp:txBody>
      <dsp:txXfrm>
        <a:off x="5610051" y="2020716"/>
        <a:ext cx="1590820" cy="6363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3B496-A696-4000-81FF-1F2F771B423F}" type="datetimeFigureOut">
              <a:rPr lang="en-US" smtClean="0"/>
              <a:t>2024-10-14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E026E-4FBD-4460-8AA7-380D930CF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086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55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823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6319" y="802299"/>
            <a:ext cx="5618515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6319" y="3531205"/>
            <a:ext cx="5618515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2024-10-14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96319" y="329308"/>
            <a:ext cx="3086292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4703" y="798973"/>
            <a:ext cx="802005" cy="503578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96319" y="3528542"/>
            <a:ext cx="561851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761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2024-10-14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886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8028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1" y="798974"/>
            <a:ext cx="5301095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2024-10-14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18028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916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A22F8239-92F5-595B-5DD3-ACBA1C19E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2969"/>
          <a:stretch/>
        </p:blipFill>
        <p:spPr>
          <a:xfrm>
            <a:off x="2594252" y="5609996"/>
            <a:ext cx="5496103" cy="1248005"/>
          </a:xfrm>
          <a:custGeom>
            <a:avLst/>
            <a:gdLst>
              <a:gd name="connsiteX0" fmla="*/ 0 w 7328137"/>
              <a:gd name="connsiteY0" fmla="*/ 0 h 1912980"/>
              <a:gd name="connsiteX1" fmla="*/ 7328137 w 7328137"/>
              <a:gd name="connsiteY1" fmla="*/ 0 h 1912980"/>
              <a:gd name="connsiteX2" fmla="*/ 7328137 w 7328137"/>
              <a:gd name="connsiteY2" fmla="*/ 1912980 h 1912980"/>
              <a:gd name="connsiteX3" fmla="*/ 0 w 7328137"/>
              <a:gd name="connsiteY3" fmla="*/ 1912980 h 1912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8137" h="1912980">
                <a:moveTo>
                  <a:pt x="0" y="0"/>
                </a:moveTo>
                <a:lnTo>
                  <a:pt x="7328137" y="0"/>
                </a:lnTo>
                <a:lnTo>
                  <a:pt x="7328137" y="1912980"/>
                </a:lnTo>
                <a:lnTo>
                  <a:pt x="0" y="1912980"/>
                </a:lnTo>
                <a:close/>
              </a:path>
            </a:pathLst>
          </a:cu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F9E987C-6F3E-FB11-D796-2D5F9075A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372213" y="0"/>
            <a:ext cx="1600475" cy="2133966"/>
            <a:chOff x="9654699" y="2229295"/>
            <a:chExt cx="2133966" cy="2133966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3342B09-3192-492F-3F5F-19163C83F9EE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62E2B15-36A9-C2C7-6306-EEA512B646D0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52DD956C-BC83-8F97-6FF5-5A11028FE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0362" y="621792"/>
            <a:ext cx="6135309" cy="1828800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A612ED1-3CD3-8532-2C92-777F6D005F1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10362" y="2948153"/>
            <a:ext cx="3717353" cy="3120773"/>
          </a:xfrm>
        </p:spPr>
        <p:txBody>
          <a:bodyPr lIns="0" tIns="0" rIns="0" bIns="0"/>
          <a:lstStyle>
            <a:lvl1pPr marL="0" indent="0">
              <a:spcBef>
                <a:spcPts val="750"/>
              </a:spcBef>
              <a:buNone/>
              <a:defRPr sz="1350"/>
            </a:lvl1pPr>
            <a:lvl2pPr marL="212598" indent="-212598">
              <a:spcBef>
                <a:spcPts val="750"/>
              </a:spcBef>
              <a:defRPr sz="1350"/>
            </a:lvl2pPr>
            <a:lvl3pPr marL="514350">
              <a:spcBef>
                <a:spcPts val="750"/>
              </a:spcBef>
              <a:defRPr sz="1350"/>
            </a:lvl3pPr>
            <a:lvl4pPr marL="788670">
              <a:spcBef>
                <a:spcPts val="750"/>
              </a:spcBef>
              <a:defRPr sz="1350"/>
            </a:lvl4pPr>
            <a:lvl5pPr marL="1062990">
              <a:spcBef>
                <a:spcPts val="750"/>
              </a:spcBef>
              <a:defRPr sz="135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4BCE7-3651-7CA3-1353-9B2526D267AF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4816287" y="2948153"/>
            <a:ext cx="3717353" cy="3120773"/>
          </a:xfrm>
        </p:spPr>
        <p:txBody>
          <a:bodyPr lIns="0" tIns="0" rIns="0" bIns="0"/>
          <a:lstStyle>
            <a:lvl1pPr marL="0" indent="0">
              <a:spcBef>
                <a:spcPts val="750"/>
              </a:spcBef>
              <a:buNone/>
              <a:defRPr sz="1350"/>
            </a:lvl1pPr>
            <a:lvl2pPr marL="212598" indent="-212598">
              <a:spcBef>
                <a:spcPts val="750"/>
              </a:spcBef>
              <a:defRPr sz="1350"/>
            </a:lvl2pPr>
            <a:lvl3pPr marL="514350">
              <a:spcBef>
                <a:spcPts val="750"/>
              </a:spcBef>
              <a:defRPr sz="1350"/>
            </a:lvl3pPr>
            <a:lvl4pPr marL="788670">
              <a:spcBef>
                <a:spcPts val="750"/>
              </a:spcBef>
              <a:defRPr sz="1350"/>
            </a:lvl4pPr>
            <a:lvl5pPr marL="1062990">
              <a:spcBef>
                <a:spcPts val="750"/>
              </a:spcBef>
              <a:defRPr sz="135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7339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008">
          <p15:clr>
            <a:srgbClr val="FBAE40"/>
          </p15:clr>
        </p15:guide>
        <p15:guide id="3" orient="horz" pos="1560">
          <p15:clr>
            <a:srgbClr val="FBAE40"/>
          </p15:clr>
        </p15:guide>
        <p15:guide id="4" pos="312">
          <p15:clr>
            <a:srgbClr val="FBAE40"/>
          </p15:clr>
        </p15:guide>
        <p15:guide id="5" pos="816">
          <p15:clr>
            <a:srgbClr val="FBAE40"/>
          </p15:clr>
        </p15:guide>
        <p15:guide id="6" pos="7344">
          <p15:clr>
            <a:srgbClr val="FBAE40"/>
          </p15:clr>
        </p15:guide>
        <p15:guide id="7" orient="horz" pos="1416">
          <p15:clr>
            <a:srgbClr val="FBAE40"/>
          </p15:clr>
        </p15:guide>
        <p15:guide id="9" orient="horz" pos="384">
          <p15:clr>
            <a:srgbClr val="FBAE40"/>
          </p15:clr>
        </p15:guide>
        <p15:guide id="10" orient="horz" pos="374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8389" y="621973"/>
            <a:ext cx="4800600" cy="3051393"/>
          </a:xfrm>
        </p:spPr>
        <p:txBody>
          <a:bodyPr lIns="0" tIns="0" rIns="0" bIns="0" anchor="b">
            <a:noAutofit/>
          </a:bodyPr>
          <a:lstStyle>
            <a:lvl1pPr>
              <a:defRPr sz="40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E0CDAE70-42DC-AB0D-6734-B9944B7993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8389" y="3965029"/>
            <a:ext cx="4800599" cy="1966747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1" i="0" dirty="0">
                <a:solidFill>
                  <a:schemeClr val="accent4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marL="171450" lvl="0" indent="-171450"/>
            <a:r>
              <a:rPr lang="en-US" dirty="0"/>
              <a:t>Click to add subtitle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3606A3B-5B75-C830-0580-02B3AF648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6698" r="40000"/>
          <a:stretch>
            <a:fillRect/>
          </a:stretch>
        </p:blipFill>
        <p:spPr>
          <a:xfrm>
            <a:off x="6057900" y="0"/>
            <a:ext cx="3086100" cy="5712824"/>
          </a:xfrm>
          <a:custGeom>
            <a:avLst/>
            <a:gdLst>
              <a:gd name="connsiteX0" fmla="*/ 0 w 4114800"/>
              <a:gd name="connsiteY0" fmla="*/ 0 h 5712824"/>
              <a:gd name="connsiteX1" fmla="*/ 4114800 w 4114800"/>
              <a:gd name="connsiteY1" fmla="*/ 0 h 5712824"/>
              <a:gd name="connsiteX2" fmla="*/ 4114800 w 4114800"/>
              <a:gd name="connsiteY2" fmla="*/ 5712824 h 5712824"/>
              <a:gd name="connsiteX3" fmla="*/ 0 w 4114800"/>
              <a:gd name="connsiteY3" fmla="*/ 5712824 h 5712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00" h="5712824">
                <a:moveTo>
                  <a:pt x="0" y="0"/>
                </a:moveTo>
                <a:lnTo>
                  <a:pt x="4114800" y="0"/>
                </a:lnTo>
                <a:lnTo>
                  <a:pt x="4114800" y="5712824"/>
                </a:lnTo>
                <a:lnTo>
                  <a:pt x="0" y="5712824"/>
                </a:lnTo>
                <a:close/>
              </a:path>
            </a:pathLst>
          </a:cu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5B92DB2-64DD-608F-360F-52958A93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584262" y="944192"/>
            <a:ext cx="968256" cy="129100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38EDAF-6CF8-D96E-EB91-CAFEBE0CA1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68390" y="2475185"/>
            <a:ext cx="2592443" cy="3456590"/>
          </a:xfrm>
          <a:custGeom>
            <a:avLst/>
            <a:gdLst>
              <a:gd name="connsiteX0" fmla="*/ 1728295 w 3456590"/>
              <a:gd name="connsiteY0" fmla="*/ 0 h 3456590"/>
              <a:gd name="connsiteX1" fmla="*/ 3456590 w 3456590"/>
              <a:gd name="connsiteY1" fmla="*/ 1728295 h 3456590"/>
              <a:gd name="connsiteX2" fmla="*/ 1728295 w 3456590"/>
              <a:gd name="connsiteY2" fmla="*/ 3456590 h 3456590"/>
              <a:gd name="connsiteX3" fmla="*/ 0 w 3456590"/>
              <a:gd name="connsiteY3" fmla="*/ 1728295 h 3456590"/>
              <a:gd name="connsiteX4" fmla="*/ 1728295 w 3456590"/>
              <a:gd name="connsiteY4" fmla="*/ 0 h 345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6590" h="3456590">
                <a:moveTo>
                  <a:pt x="1728295" y="0"/>
                </a:moveTo>
                <a:cubicBezTo>
                  <a:pt x="2682806" y="0"/>
                  <a:pt x="3456590" y="773784"/>
                  <a:pt x="3456590" y="1728295"/>
                </a:cubicBezTo>
                <a:cubicBezTo>
                  <a:pt x="3456590" y="2682806"/>
                  <a:pt x="2682806" y="3456590"/>
                  <a:pt x="1728295" y="3456590"/>
                </a:cubicBezTo>
                <a:cubicBezTo>
                  <a:pt x="773784" y="3456590"/>
                  <a:pt x="0" y="2682806"/>
                  <a:pt x="0" y="1728295"/>
                </a:cubicBezTo>
                <a:cubicBezTo>
                  <a:pt x="0" y="773784"/>
                  <a:pt x="773784" y="0"/>
                  <a:pt x="1728295" y="0"/>
                </a:cubicBezTo>
                <a:close/>
              </a:path>
            </a:pathLst>
          </a:custGeom>
          <a:solidFill>
            <a:schemeClr val="accent3"/>
          </a:solidFill>
          <a:ln w="57150">
            <a:noFill/>
          </a:ln>
        </p:spPr>
        <p:txBody>
          <a:bodyPr wrap="square" tIns="118872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E148B4D-CB0B-8B95-BA58-B33DE05305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389" y="6356351"/>
            <a:ext cx="3308632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 b="0" i="0" spc="38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B895145-43B3-C337-08C1-C009F83D87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78211" y="6356351"/>
            <a:ext cx="20574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 b="1" i="0" spc="38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7084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008">
          <p15:clr>
            <a:srgbClr val="FBAE40"/>
          </p15:clr>
        </p15:guide>
        <p15:guide id="3" orient="horz" pos="1560">
          <p15:clr>
            <a:srgbClr val="FBAE40"/>
          </p15:clr>
        </p15:guide>
        <p15:guide id="4" pos="312">
          <p15:clr>
            <a:srgbClr val="FBAE40"/>
          </p15:clr>
        </p15:guide>
        <p15:guide id="5" pos="81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2024-10-14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995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1756130"/>
            <a:ext cx="5617002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2" y="3806196"/>
            <a:ext cx="561700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2024-10-14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43491" y="3804985"/>
            <a:ext cx="56170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466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571343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0" y="2013936"/>
            <a:ext cx="3125871" cy="3437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9182" y="2013936"/>
            <a:ext cx="3125652" cy="3437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2024-10-14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826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571344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3125766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9182" y="2023004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9182" y="2821491"/>
            <a:ext cx="31256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2024-10-14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014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2024-10-14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12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2024-10-14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49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828178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2024-10-14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1748" y="3205491"/>
            <a:ext cx="242327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468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996501" y="482171"/>
            <a:ext cx="3511387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8" y="1129513"/>
            <a:ext cx="3244935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240286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252420" cy="320123"/>
          </a:xfrm>
        </p:spPr>
        <p:txBody>
          <a:bodyPr/>
          <a:lstStyle>
            <a:lvl1pPr algn="l">
              <a:defRPr/>
            </a:lvl1pPr>
          </a:lstStyle>
          <a:p>
            <a:fld id="{5BCAD085-E8A6-8845-BD4E-CB4CCA059FC4}" type="datetimeFigureOut">
              <a:rPr lang="en-US" smtClean="0"/>
              <a:t>2024-10-14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251553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1281" y="3143605"/>
            <a:ext cx="324201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862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2024-10-14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869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Performance Testing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cap="none" dirty="0"/>
              <a:t>By:   Ahmed Osama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3A510-1183-8824-64AB-9F9221CE5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Teste Done: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43C65-2DA4-A5AD-915E-C9FA2055D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Opening Jumia.com </a:t>
            </a:r>
          </a:p>
          <a:p>
            <a:endParaRPr lang="en-US" dirty="0"/>
          </a:p>
          <a:p>
            <a:r>
              <a:rPr lang="en-US" dirty="0"/>
              <a:t>Searching for different products using data from CSV file</a:t>
            </a:r>
          </a:p>
          <a:p>
            <a:endParaRPr lang="en-US" dirty="0"/>
          </a:p>
          <a:p>
            <a:r>
              <a:rPr lang="en-US" dirty="0"/>
              <a:t>Load Testing by testing 50 user for 5 loops over 5 seconds</a:t>
            </a:r>
          </a:p>
          <a:p>
            <a:r>
              <a:rPr lang="en-US" dirty="0"/>
              <a:t>Stress test by testing 100 users 4 loops over 5seconds</a:t>
            </a:r>
          </a:p>
        </p:txBody>
      </p:sp>
    </p:spTree>
    <p:extLst>
      <p:ext uri="{BB962C8B-B14F-4D97-AF65-F5344CB8AC3E}">
        <p14:creationId xmlns:p14="http://schemas.microsoft.com/office/powerpoint/2010/main" val="812284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C7968-FD66-DDF9-A821-0182774A4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546" y="4459039"/>
            <a:ext cx="6482259" cy="551528"/>
          </a:xfrm>
        </p:spPr>
        <p:txBody>
          <a:bodyPr vert="horz" lIns="91440" tIns="45720" rIns="91440" bIns="0" rtlCol="0" anchor="b">
            <a:normAutofit/>
          </a:bodyPr>
          <a:lstStyle/>
          <a:p>
            <a:pPr defTabSz="914400"/>
            <a:r>
              <a:rPr lang="en-US" sz="3100"/>
              <a:t>Video:</a:t>
            </a:r>
          </a:p>
        </p:txBody>
      </p:sp>
      <p:pic>
        <p:nvPicPr>
          <p:cNvPr id="4" name="Performance">
            <a:hlinkClick r:id="" action="ppaction://media"/>
            <a:extLst>
              <a:ext uri="{FF2B5EF4-FFF2-40B4-BE49-F238E27FC236}">
                <a16:creationId xmlns:a16="http://schemas.microsoft.com/office/drawing/2014/main" id="{DCD5876C-283F-C8C5-8921-1F6F62E9D8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8352" y="734973"/>
            <a:ext cx="6486451" cy="347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33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7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13335" y="3528542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6412368-7E6B-4064-B6FA-72DF6DA0C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14FE20-9BCC-4219-A8AD-B1C110BD5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EB4B0-9800-1948-EA92-7C7DF4715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462" y="976508"/>
            <a:ext cx="4143979" cy="2367221"/>
          </a:xfrm>
        </p:spPr>
        <p:txBody>
          <a:bodyPr vert="horz" lIns="91440" tIns="45720" rIns="91440" bIns="0" rtlCol="0" anchor="b">
            <a:normAutofit/>
          </a:bodyPr>
          <a:lstStyle/>
          <a:p>
            <a:pPr defTabSz="914400"/>
            <a:r>
              <a:rPr lang="en-US" sz="3600" cap="none" dirty="0"/>
              <a:t>Thank You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661C966-C6C8-4667-903D-E68521C35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89463" y="3528543"/>
            <a:ext cx="415208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6439133-030D-427C-AADE-2B48B1991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041" y="482171"/>
            <a:ext cx="3055899" cy="5149101"/>
            <a:chOff x="7477388" y="482171"/>
            <a:chExt cx="4074533" cy="51491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C11378B-6628-411A-9A79-CF10232D7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77388" y="482171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8E6BF6A-26B8-45E6-887E-FE78A7984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47" y="812507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82388B0B-738B-4313-8674-79D97E74A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3718" y="977965"/>
            <a:ext cx="2339583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048D806B-8192-D0B3-FABF-C864AADE3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87279" y="1999767"/>
            <a:ext cx="2099328" cy="209932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DF84359-5DD6-461B-9519-90AA2F46C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90BC892-CE86-41EE-8A3B-2178D5170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920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What Is Performance Testing?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Performance Testing is a type of software testing that ensures the software applications perform well under their expected workload. It helps identify bottlenecks and provides insights on speed, scalability, and stability.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4C12901-9FCC-461E-A64A-89B479123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847088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29C51009-A09A-4689-8E6C-F8FC99E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09B1ED-4D78-65EC-0579-DA9E41D7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357" y="1600199"/>
            <a:ext cx="2654449" cy="42976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200" b="0" i="0" kern="1200" cap="none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Purpose Of Performance Testing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EC65442-F244-409C-BF44-C5D6472E8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148839"/>
            <a:ext cx="0" cy="3200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1EAA32-913D-25AC-CC36-C39DAE7FE6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93638" y="1600199"/>
            <a:ext cx="4597502" cy="42976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+mn-lt"/>
                <a:cs typeface="+mn-cs"/>
              </a:rPr>
              <a:t>The goal is to verify that the system can meet performance requirements such as throughput, response time, and user load.</a:t>
            </a:r>
          </a:p>
        </p:txBody>
      </p:sp>
    </p:spTree>
    <p:extLst>
      <p:ext uri="{BB962C8B-B14F-4D97-AF65-F5344CB8AC3E}">
        <p14:creationId xmlns:p14="http://schemas.microsoft.com/office/powerpoint/2010/main" val="866310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7424F32-2789-4FF9-8E8A-1252284BF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708C46E-BB60-4B97-8327-D3A475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042755C-F24C-4D08-8E4C-E646382C3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3E94A00-1A92-47F4-9E2D-E51DFF901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847088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482E7304-2AC2-4A5C-924D-A6AC3FFC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684" y="804519"/>
            <a:ext cx="7509626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cap="none" dirty="0"/>
              <a:t>Factors Governing Performance Testing: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259FEF2-F6A5-442F-BA10-4E39EECD0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88684" y="1853754"/>
            <a:ext cx="720245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A3C183B1-1D4B-4E3D-A02E-A426E3BF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8" name="Text Placeholder 4">
            <a:extLst>
              <a:ext uri="{FF2B5EF4-FFF2-40B4-BE49-F238E27FC236}">
                <a16:creationId xmlns:a16="http://schemas.microsoft.com/office/drawing/2014/main" id="{4D18B738-C3EE-1615-675F-77570EA54064}"/>
              </a:ext>
            </a:extLst>
          </p:cNvPr>
          <p:cNvGraphicFramePr>
            <a:graphicFrameLocks noGrp="1"/>
          </p:cNvGraphicFramePr>
          <p:nvPr>
            <p:ph sz="quarter" idx="26"/>
            <p:extLst>
              <p:ext uri="{D42A27DB-BD31-4B8C-83A1-F6EECF244321}">
                <p14:modId xmlns:p14="http://schemas.microsoft.com/office/powerpoint/2010/main" val="1972572937"/>
              </p:ext>
            </p:extLst>
          </p:nvPr>
        </p:nvGraphicFramePr>
        <p:xfrm>
          <a:off x="1088231" y="2360994"/>
          <a:ext cx="7203281" cy="3723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91555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Key Types of Performance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3491" y="2015733"/>
            <a:ext cx="6571343" cy="4163841"/>
          </a:xfrm>
        </p:spPr>
        <p:txBody>
          <a:bodyPr>
            <a:normAutofit fontScale="92500" lnSpcReduction="10000"/>
          </a:bodyPr>
          <a:lstStyle/>
          <a:p>
            <a:r>
              <a:rPr dirty="0"/>
              <a:t>1. Load Testing: Determines system behavior under expected load.</a:t>
            </a:r>
          </a:p>
          <a:p>
            <a:r>
              <a:rPr dirty="0"/>
              <a:t>2. Stress Testing: Tests system behavior under extreme conditions.</a:t>
            </a:r>
          </a:p>
          <a:p>
            <a:r>
              <a:rPr dirty="0"/>
              <a:t>3. Endurance Testing: Verifies system stability over time.</a:t>
            </a:r>
          </a:p>
          <a:p>
            <a:r>
              <a:rPr dirty="0"/>
              <a:t>4. Spike Testing: Tests performance with sudden load spikes.</a:t>
            </a:r>
          </a:p>
          <a:p>
            <a:r>
              <a:rPr dirty="0"/>
              <a:t>5. Scalability Testing: Checks system’s ability to scale up or down.</a:t>
            </a:r>
            <a:endParaRPr lang="en-US" dirty="0"/>
          </a:p>
          <a:p>
            <a:r>
              <a:rPr lang="en-US" dirty="0"/>
              <a:t>6.Volume Testing: </a:t>
            </a:r>
            <a:r>
              <a:rPr lang="en-US" sz="2000" dirty="0"/>
              <a:t>Testing large data volumes to check for memory leaks and server capacity.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Performance Testing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Popular performance testing tools include:</a:t>
            </a:r>
          </a:p>
          <a:p>
            <a:r>
              <a:t>1. Apache JMeter</a:t>
            </a:r>
          </a:p>
          <a:p>
            <a:r>
              <a:t>2. LoadRunner</a:t>
            </a:r>
          </a:p>
          <a:p>
            <a:r>
              <a:t>3. Gatling</a:t>
            </a:r>
          </a:p>
          <a:p>
            <a:r>
              <a:t>4. BlazeMeter</a:t>
            </a:r>
          </a:p>
          <a:p>
            <a:r>
              <a:t>5. NeoLoad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7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3046595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8B46FF-144D-7C93-AB04-70A6CF0D1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62" y="1240076"/>
            <a:ext cx="2045860" cy="4584527"/>
          </a:xfrm>
        </p:spPr>
        <p:txBody>
          <a:bodyPr>
            <a:normAutofit/>
          </a:bodyPr>
          <a:lstStyle/>
          <a:p>
            <a:r>
              <a:rPr lang="en-US" sz="2700" cap="none">
                <a:solidFill>
                  <a:srgbClr val="FFFFFF"/>
                </a:solidFill>
              </a:rPr>
              <a:t>Performance Testing Process:</a:t>
            </a:r>
            <a:endParaRPr lang="en-US" sz="2700">
              <a:solidFill>
                <a:srgbClr val="FFFFFF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FFD0EB1-0FCB-9D12-FA27-E33867518C8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529195" y="0"/>
            <a:ext cx="4526120" cy="68579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Identify test environment: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Determine the hardware, software, and network conditions under which the performance tests will be conducted. 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Determine performance criteria: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Define the specific performance metrics that will be measured, such as response time, throughput, and resource utilization. 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Plan and design: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Develop a detailed test plan, including test cases, data sets, and test scripts. 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Configure test environment: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Set up the test environment to match the production environment as closely as possible. 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Run tests: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Execute the performance tests according to the test plan. 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Analyze and retest: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Analyze the test results to identify performance bottlenecks and areas for improvement. If necessary, make changes and run the tests again. 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Implement test design: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Incorporate the findings from the performance testing into the system design or implementation to optimize performance. </a:t>
            </a:r>
          </a:p>
        </p:txBody>
      </p:sp>
    </p:spTree>
    <p:extLst>
      <p:ext uri="{BB962C8B-B14F-4D97-AF65-F5344CB8AC3E}">
        <p14:creationId xmlns:p14="http://schemas.microsoft.com/office/powerpoint/2010/main" val="2154938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489D8-4424-3994-58CC-ECF8461EB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Performance Testing Process cont.:</a:t>
            </a:r>
          </a:p>
        </p:txBody>
      </p:sp>
      <p:pic>
        <p:nvPicPr>
          <p:cNvPr id="1026" name="Picture 2" descr="performance testing process">
            <a:extLst>
              <a:ext uri="{FF2B5EF4-FFF2-40B4-BE49-F238E27FC236}">
                <a16:creationId xmlns:a16="http://schemas.microsoft.com/office/drawing/2014/main" id="{0D69B5A3-C918-40B0-D924-899CEF34D1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901" y="2016125"/>
            <a:ext cx="5460524" cy="34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588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72F10-D7D8-BBDB-0455-BBC9D9155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Tools Used: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71AFE-7B40-E559-78BF-D7729B138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Blaze-Meter Recorder chrome plugin</a:t>
            </a:r>
            <a:endParaRPr lang="ar-EG" dirty="0"/>
          </a:p>
          <a:p>
            <a:r>
              <a:rPr lang="en-US" dirty="0"/>
              <a:t>Apache JMeter</a:t>
            </a:r>
          </a:p>
        </p:txBody>
      </p:sp>
    </p:spTree>
    <p:extLst>
      <p:ext uri="{BB962C8B-B14F-4D97-AF65-F5344CB8AC3E}">
        <p14:creationId xmlns:p14="http://schemas.microsoft.com/office/powerpoint/2010/main" val="2614211786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</TotalTime>
  <Words>404</Words>
  <Application>Microsoft Office PowerPoint</Application>
  <PresentationFormat>On-screen Show (4:3)</PresentationFormat>
  <Paragraphs>48</Paragraphs>
  <Slides>12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Arial</vt:lpstr>
      <vt:lpstr>Gill Sans MT</vt:lpstr>
      <vt:lpstr>Gallery</vt:lpstr>
      <vt:lpstr>Performance Testing Project</vt:lpstr>
      <vt:lpstr>What Is Performance Testing?</vt:lpstr>
      <vt:lpstr>Purpose Of Performance Testing</vt:lpstr>
      <vt:lpstr>Factors Governing Performance Testing:</vt:lpstr>
      <vt:lpstr>Key Types of Performance Testing</vt:lpstr>
      <vt:lpstr>Performance Testing Tools</vt:lpstr>
      <vt:lpstr>Performance Testing Process:</vt:lpstr>
      <vt:lpstr>Performance Testing Process cont.:</vt:lpstr>
      <vt:lpstr>Tools Used:</vt:lpstr>
      <vt:lpstr>Teste Done:</vt:lpstr>
      <vt:lpstr>Video: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Ahmed Osama</dc:creator>
  <cp:keywords/>
  <dc:description>generated using python-pptx</dc:description>
  <cp:lastModifiedBy>Ahmed Osama</cp:lastModifiedBy>
  <cp:revision>3</cp:revision>
  <dcterms:created xsi:type="dcterms:W3CDTF">2013-01-27T09:14:16Z</dcterms:created>
  <dcterms:modified xsi:type="dcterms:W3CDTF">2024-10-14T19:12:07Z</dcterms:modified>
  <cp:category/>
</cp:coreProperties>
</file>